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4a88e87e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4a88e87e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4a88e87e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4a88e87e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4a88e87e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4a88e87e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4a88e87e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4a88e87e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4a88e87e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4a88e87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4a88e87e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4a88e87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4a88e87e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4a88e87e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4a88e87e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4a88e87e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4a88e87e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4a88e87e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4a88e87e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4a88e87e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4a88e87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4a88e87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4a88e87e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4a88e87e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4a88e87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4a88e87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4a88e87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4a88e87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4a88e87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4a88e87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4a88e87e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4a88e87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4a88e87e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4a88e87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4a88e87e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4a88e87e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4a88e87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4a88e87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GenAI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1185"/>
            <a:ext cx="9144001" cy="410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